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2" r:id="rId4"/>
    <p:sldId id="268" r:id="rId5"/>
    <p:sldId id="269" r:id="rId6"/>
    <p:sldId id="270" r:id="rId7"/>
    <p:sldId id="271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429"/>
    <a:srgbClr val="CFE09B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764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understanding-the-world/looking-into-the-past-understanding-the-world-eyfs-early-years/my-life-story-looking-into-the-past-understanding-the-world-eyfs-early-year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0" y="5708462"/>
            <a:ext cx="9144000" cy="1149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understanding-the-world/looking-into-the-past-understanding-the-world-eyfs-early-years/my-life-story-looking-into-the-past-understanding-the-world-eyfs-early-year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understanding-the-world/looking-into-the-past-understanding-the-world-eyfs-early-years/my-life-story-looking-into-the-past-understanding-the-world-eyfs-early-year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F184C76-E68C-FDD5-D4B3-8E388BE13787}"/>
              </a:ext>
            </a:extLst>
          </p:cNvPr>
          <p:cNvSpPr/>
          <p:nvPr/>
        </p:nvSpPr>
        <p:spPr>
          <a:xfrm>
            <a:off x="0" y="5693790"/>
            <a:ext cx="1395167" cy="1164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395DC939-C5F7-78E2-369F-2921AF9054C3}"/>
              </a:ext>
            </a:extLst>
          </p:cNvPr>
          <p:cNvGrpSpPr/>
          <p:nvPr/>
        </p:nvGrpSpPr>
        <p:grpSpPr>
          <a:xfrm rot="213855">
            <a:off x="4032051" y="256539"/>
            <a:ext cx="4096453" cy="4747450"/>
            <a:chOff x="4625816" y="805683"/>
            <a:chExt cx="3450999" cy="3968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656B29-A399-43EA-A8E9-73AB16A095DE}"/>
                </a:ext>
              </a:extLst>
            </p:cNvPr>
            <p:cNvSpPr/>
            <p:nvPr/>
          </p:nvSpPr>
          <p:spPr>
            <a:xfrm rot="15300000">
              <a:off x="5445020" y="1462896"/>
              <a:ext cx="1760914" cy="2674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C124774-3030-DC77-BD58-9D397C406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09776">
              <a:off x="5062721" y="1963676"/>
              <a:ext cx="2528853" cy="168590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A6EA32B-ADA3-4821-80D3-B09C197CE821}"/>
                </a:ext>
              </a:extLst>
            </p:cNvPr>
            <p:cNvSpPr/>
            <p:nvPr/>
          </p:nvSpPr>
          <p:spPr>
            <a:xfrm rot="17892778">
              <a:off x="7315720" y="4012723"/>
              <a:ext cx="1251099" cy="271090"/>
            </a:xfrm>
            <a:prstGeom prst="rect">
              <a:avLst/>
            </a:prstGeom>
            <a:solidFill>
              <a:srgbClr val="CFE09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CE6448-AC2D-4552-AB53-EC2688E474EE}"/>
                </a:ext>
              </a:extLst>
            </p:cNvPr>
            <p:cNvSpPr/>
            <p:nvPr/>
          </p:nvSpPr>
          <p:spPr>
            <a:xfrm rot="17734233">
              <a:off x="4135811" y="1295688"/>
              <a:ext cx="1251099" cy="271090"/>
            </a:xfrm>
            <a:prstGeom prst="rect">
              <a:avLst/>
            </a:prstGeom>
            <a:solidFill>
              <a:srgbClr val="CFE09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A957996-4F98-43B5-A83B-74F43787C8AA}"/>
              </a:ext>
            </a:extLst>
          </p:cNvPr>
          <p:cNvSpPr/>
          <p:nvPr/>
        </p:nvSpPr>
        <p:spPr>
          <a:xfrm>
            <a:off x="6737460" y="5876376"/>
            <a:ext cx="1724128" cy="363195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63945" y="575503"/>
            <a:ext cx="3299514" cy="994306"/>
          </a:xfrm>
          <a:solidFill>
            <a:srgbClr val="689429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Baby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67C5C-1605-40EF-B4E8-16A0977C9B6A}"/>
              </a:ext>
            </a:extLst>
          </p:cNvPr>
          <p:cNvGrpSpPr/>
          <p:nvPr/>
        </p:nvGrpSpPr>
        <p:grpSpPr>
          <a:xfrm rot="365864">
            <a:off x="954724" y="2294766"/>
            <a:ext cx="3372084" cy="3460630"/>
            <a:chOff x="5081954" y="1820006"/>
            <a:chExt cx="3041406" cy="31212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A221A1-99FC-46A4-93E6-54DE6D47E506}"/>
                </a:ext>
              </a:extLst>
            </p:cNvPr>
            <p:cNvSpPr/>
            <p:nvPr/>
          </p:nvSpPr>
          <p:spPr>
            <a:xfrm>
              <a:off x="5081954" y="1820006"/>
              <a:ext cx="3041406" cy="3121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C2122F-5B7D-4E1A-8DE7-FFCAAE56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4" r="17854"/>
            <a:stretch/>
          </p:blipFill>
          <p:spPr>
            <a:xfrm>
              <a:off x="5158154" y="1883017"/>
              <a:ext cx="2888517" cy="29952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5796430-B149-4FDD-89B5-98F233FA9691}"/>
              </a:ext>
            </a:extLst>
          </p:cNvPr>
          <p:cNvSpPr/>
          <p:nvPr/>
        </p:nvSpPr>
        <p:spPr>
          <a:xfrm rot="20428790">
            <a:off x="776909" y="2139698"/>
            <a:ext cx="1379626" cy="29893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B9DDB-2A68-4EAC-945C-48F190F5BFDF}"/>
              </a:ext>
            </a:extLst>
          </p:cNvPr>
          <p:cNvSpPr/>
          <p:nvPr/>
        </p:nvSpPr>
        <p:spPr>
          <a:xfrm rot="20428790">
            <a:off x="3119112" y="5482306"/>
            <a:ext cx="1379626" cy="29893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882880-7328-4BC6-87CE-9D629F24D7B9}"/>
              </a:ext>
            </a:extLst>
          </p:cNvPr>
          <p:cNvGrpSpPr/>
          <p:nvPr/>
        </p:nvGrpSpPr>
        <p:grpSpPr>
          <a:xfrm>
            <a:off x="4029011" y="3569004"/>
            <a:ext cx="2485670" cy="2474084"/>
            <a:chOff x="755651" y="2530720"/>
            <a:chExt cx="2598516" cy="258640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08CC31-B5BC-41D8-A579-F9D135458C94}"/>
                </a:ext>
              </a:extLst>
            </p:cNvPr>
            <p:cNvSpPr/>
            <p:nvPr/>
          </p:nvSpPr>
          <p:spPr>
            <a:xfrm>
              <a:off x="755651" y="2530720"/>
              <a:ext cx="2598516" cy="2586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A2C36EB-F51F-47C3-8C57-528C8DF8F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4" r="16884"/>
            <a:stretch/>
          </p:blipFill>
          <p:spPr>
            <a:xfrm>
              <a:off x="829352" y="2585139"/>
              <a:ext cx="2469318" cy="24851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8FA2B55-5011-4AF8-B329-2F9B1CDE4345}"/>
              </a:ext>
            </a:extLst>
          </p:cNvPr>
          <p:cNvSpPr/>
          <p:nvPr/>
        </p:nvSpPr>
        <p:spPr>
          <a:xfrm rot="631429">
            <a:off x="4591526" y="3455030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n 2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8018AC37-CF4C-17B1-62CD-BC5B55D1D0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59" y="5198166"/>
            <a:ext cx="1724129" cy="9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9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395DC939-C5F7-78E2-369F-2921AF9054C3}"/>
              </a:ext>
            </a:extLst>
          </p:cNvPr>
          <p:cNvGrpSpPr/>
          <p:nvPr/>
        </p:nvGrpSpPr>
        <p:grpSpPr>
          <a:xfrm rot="213855">
            <a:off x="4625816" y="805683"/>
            <a:ext cx="3450999" cy="3968134"/>
            <a:chOff x="4625816" y="805683"/>
            <a:chExt cx="3450999" cy="3968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656B29-A399-43EA-A8E9-73AB16A095DE}"/>
                </a:ext>
              </a:extLst>
            </p:cNvPr>
            <p:cNvSpPr/>
            <p:nvPr/>
          </p:nvSpPr>
          <p:spPr>
            <a:xfrm rot="15300000">
              <a:off x="4366691" y="1469128"/>
              <a:ext cx="3920912" cy="2674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Imagen 5" descr="Una niña con un vestido de color azul&#10;&#10;Descripción generada automáticamente con confianza media">
              <a:extLst>
                <a:ext uri="{FF2B5EF4-FFF2-40B4-BE49-F238E27FC236}">
                  <a16:creationId xmlns:a16="http://schemas.microsoft.com/office/drawing/2014/main" id="{1C124774-3030-DC77-BD58-9D397C406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9776">
              <a:off x="5062721" y="912076"/>
              <a:ext cx="2528853" cy="378910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A6EA32B-ADA3-4821-80D3-B09C197CE821}"/>
                </a:ext>
              </a:extLst>
            </p:cNvPr>
            <p:cNvSpPr/>
            <p:nvPr/>
          </p:nvSpPr>
          <p:spPr>
            <a:xfrm rot="17892778">
              <a:off x="7315720" y="4012723"/>
              <a:ext cx="1251099" cy="271090"/>
            </a:xfrm>
            <a:prstGeom prst="rect">
              <a:avLst/>
            </a:prstGeom>
            <a:solidFill>
              <a:srgbClr val="CFE09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CE6448-AC2D-4552-AB53-EC2688E474EE}"/>
                </a:ext>
              </a:extLst>
            </p:cNvPr>
            <p:cNvSpPr/>
            <p:nvPr/>
          </p:nvSpPr>
          <p:spPr>
            <a:xfrm rot="17734233">
              <a:off x="4135811" y="1295688"/>
              <a:ext cx="1251099" cy="271090"/>
            </a:xfrm>
            <a:prstGeom prst="rect">
              <a:avLst/>
            </a:prstGeom>
            <a:solidFill>
              <a:srgbClr val="CFE09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A957996-4F98-43B5-A83B-74F43787C8AA}"/>
              </a:ext>
            </a:extLst>
          </p:cNvPr>
          <p:cNvSpPr/>
          <p:nvPr/>
        </p:nvSpPr>
        <p:spPr>
          <a:xfrm>
            <a:off x="6737460" y="5876376"/>
            <a:ext cx="1724128" cy="363195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63945" y="575503"/>
            <a:ext cx="3299514" cy="994306"/>
          </a:xfrm>
          <a:solidFill>
            <a:srgbClr val="689429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Toddler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67C5C-1605-40EF-B4E8-16A0977C9B6A}"/>
              </a:ext>
            </a:extLst>
          </p:cNvPr>
          <p:cNvGrpSpPr/>
          <p:nvPr/>
        </p:nvGrpSpPr>
        <p:grpSpPr>
          <a:xfrm rot="365864">
            <a:off x="954724" y="2294766"/>
            <a:ext cx="3372084" cy="3460630"/>
            <a:chOff x="5081954" y="1820006"/>
            <a:chExt cx="3041406" cy="31212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A221A1-99FC-46A4-93E6-54DE6D47E506}"/>
                </a:ext>
              </a:extLst>
            </p:cNvPr>
            <p:cNvSpPr/>
            <p:nvPr/>
          </p:nvSpPr>
          <p:spPr>
            <a:xfrm>
              <a:off x="5081954" y="1820006"/>
              <a:ext cx="3041406" cy="3121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C2122F-5B7D-4E1A-8DE7-FFCAAE56E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65" t="9345" r="965" b="21413"/>
            <a:stretch/>
          </p:blipFill>
          <p:spPr>
            <a:xfrm>
              <a:off x="5158154" y="1883017"/>
              <a:ext cx="2888517" cy="29952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5796430-B149-4FDD-89B5-98F233FA9691}"/>
              </a:ext>
            </a:extLst>
          </p:cNvPr>
          <p:cNvSpPr/>
          <p:nvPr/>
        </p:nvSpPr>
        <p:spPr>
          <a:xfrm rot="20428790">
            <a:off x="776909" y="2139698"/>
            <a:ext cx="1379626" cy="29893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B9DDB-2A68-4EAC-945C-48F190F5BFDF}"/>
              </a:ext>
            </a:extLst>
          </p:cNvPr>
          <p:cNvSpPr/>
          <p:nvPr/>
        </p:nvSpPr>
        <p:spPr>
          <a:xfrm rot="20428790">
            <a:off x="3119112" y="5482306"/>
            <a:ext cx="1379626" cy="29893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882880-7328-4BC6-87CE-9D629F24D7B9}"/>
              </a:ext>
            </a:extLst>
          </p:cNvPr>
          <p:cNvGrpSpPr/>
          <p:nvPr/>
        </p:nvGrpSpPr>
        <p:grpSpPr>
          <a:xfrm>
            <a:off x="4029011" y="3569004"/>
            <a:ext cx="2485670" cy="2474084"/>
            <a:chOff x="755651" y="2530720"/>
            <a:chExt cx="2598516" cy="258640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08CC31-B5BC-41D8-A579-F9D135458C94}"/>
                </a:ext>
              </a:extLst>
            </p:cNvPr>
            <p:cNvSpPr/>
            <p:nvPr/>
          </p:nvSpPr>
          <p:spPr>
            <a:xfrm>
              <a:off x="755651" y="2530720"/>
              <a:ext cx="2598516" cy="2586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A2C36EB-F51F-47C3-8C57-528C8DF8F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3" b="16473"/>
            <a:stretch/>
          </p:blipFill>
          <p:spPr>
            <a:xfrm>
              <a:off x="829352" y="2585139"/>
              <a:ext cx="2469318" cy="24851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8FA2B55-5011-4AF8-B329-2F9B1CDE4345}"/>
              </a:ext>
            </a:extLst>
          </p:cNvPr>
          <p:cNvSpPr/>
          <p:nvPr/>
        </p:nvSpPr>
        <p:spPr>
          <a:xfrm rot="631429">
            <a:off x="4591526" y="3455030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n 2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8018AC37-CF4C-17B1-62CD-BC5B55D1D0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59" y="5198166"/>
            <a:ext cx="1724129" cy="9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9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7556294-E85F-4236-B17D-E89114BAD74A}"/>
              </a:ext>
            </a:extLst>
          </p:cNvPr>
          <p:cNvSpPr/>
          <p:nvPr/>
        </p:nvSpPr>
        <p:spPr>
          <a:xfrm>
            <a:off x="7370887" y="6218681"/>
            <a:ext cx="1119065" cy="180087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63945" y="575503"/>
            <a:ext cx="3299514" cy="994306"/>
          </a:xfrm>
          <a:solidFill>
            <a:srgbClr val="689429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Child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67C5C-1605-40EF-B4E8-16A0977C9B6A}"/>
              </a:ext>
            </a:extLst>
          </p:cNvPr>
          <p:cNvGrpSpPr/>
          <p:nvPr/>
        </p:nvGrpSpPr>
        <p:grpSpPr>
          <a:xfrm rot="365864">
            <a:off x="752109" y="2028946"/>
            <a:ext cx="3158528" cy="3241466"/>
            <a:chOff x="5081954" y="1820006"/>
            <a:chExt cx="3041406" cy="31212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A221A1-99FC-46A4-93E6-54DE6D47E506}"/>
                </a:ext>
              </a:extLst>
            </p:cNvPr>
            <p:cNvSpPr/>
            <p:nvPr/>
          </p:nvSpPr>
          <p:spPr>
            <a:xfrm>
              <a:off x="5081954" y="1820006"/>
              <a:ext cx="3041406" cy="3121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C2122F-5B7D-4E1A-8DE7-FFCAAE56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4" r="17854"/>
            <a:stretch/>
          </p:blipFill>
          <p:spPr>
            <a:xfrm>
              <a:off x="5171228" y="1885284"/>
              <a:ext cx="2882156" cy="29886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5796430-B149-4FDD-89B5-98F233FA9691}"/>
              </a:ext>
            </a:extLst>
          </p:cNvPr>
          <p:cNvSpPr/>
          <p:nvPr/>
        </p:nvSpPr>
        <p:spPr>
          <a:xfrm rot="20428790">
            <a:off x="576047" y="1874358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0B8B6F-6E81-4F41-ADE0-0E289013EAC0}"/>
              </a:ext>
            </a:extLst>
          </p:cNvPr>
          <p:cNvGrpSpPr/>
          <p:nvPr/>
        </p:nvGrpSpPr>
        <p:grpSpPr>
          <a:xfrm rot="21402204">
            <a:off x="4421421" y="835084"/>
            <a:ext cx="3675637" cy="2491040"/>
            <a:chOff x="755650" y="2530720"/>
            <a:chExt cx="3816350" cy="25864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656B29-A399-43EA-A8E9-73AB16A095DE}"/>
                </a:ext>
              </a:extLst>
            </p:cNvPr>
            <p:cNvSpPr/>
            <p:nvPr/>
          </p:nvSpPr>
          <p:spPr>
            <a:xfrm>
              <a:off x="755650" y="2530720"/>
              <a:ext cx="3816350" cy="2586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3C01BE-46D7-439A-9696-276276CCE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2339" y="2626483"/>
              <a:ext cx="3657600" cy="24022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B9DDB-2A68-4EAC-945C-48F190F5BFDF}"/>
              </a:ext>
            </a:extLst>
          </p:cNvPr>
          <p:cNvSpPr/>
          <p:nvPr/>
        </p:nvSpPr>
        <p:spPr>
          <a:xfrm rot="20428790">
            <a:off x="2918250" y="5216966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EA32B-ADA3-4821-80D3-B09C197CE821}"/>
              </a:ext>
            </a:extLst>
          </p:cNvPr>
          <p:cNvSpPr/>
          <p:nvPr/>
        </p:nvSpPr>
        <p:spPr>
          <a:xfrm rot="19218013">
            <a:off x="7329654" y="2899707"/>
            <a:ext cx="1201530" cy="26034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CE6448-AC2D-4552-AB53-EC2688E474EE}"/>
              </a:ext>
            </a:extLst>
          </p:cNvPr>
          <p:cNvSpPr/>
          <p:nvPr/>
        </p:nvSpPr>
        <p:spPr>
          <a:xfrm rot="19218013">
            <a:off x="3908268" y="956862"/>
            <a:ext cx="1201530" cy="26034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B7759B-B8F3-470E-A95C-F20C170CD669}"/>
              </a:ext>
            </a:extLst>
          </p:cNvPr>
          <p:cNvGrpSpPr/>
          <p:nvPr/>
        </p:nvGrpSpPr>
        <p:grpSpPr>
          <a:xfrm>
            <a:off x="3457930" y="3558076"/>
            <a:ext cx="3650617" cy="2474084"/>
            <a:chOff x="755650" y="2530720"/>
            <a:chExt cx="3816350" cy="25864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CDF03-FA31-4480-AE2F-18476D955BCC}"/>
                </a:ext>
              </a:extLst>
            </p:cNvPr>
            <p:cNvSpPr/>
            <p:nvPr/>
          </p:nvSpPr>
          <p:spPr>
            <a:xfrm>
              <a:off x="755650" y="2530720"/>
              <a:ext cx="3816350" cy="2586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32A31A-BEEE-41C0-88CE-7799127D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485" y="2626483"/>
              <a:ext cx="3603306" cy="24022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5A249B-DF64-4D17-A4B1-CF6C0113F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27" y="3558077"/>
            <a:ext cx="1490849" cy="28469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A318145-5105-4D32-A761-EFEFFFFD2D22}"/>
              </a:ext>
            </a:extLst>
          </p:cNvPr>
          <p:cNvSpPr/>
          <p:nvPr/>
        </p:nvSpPr>
        <p:spPr>
          <a:xfrm rot="631429">
            <a:off x="4845694" y="3449514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7556294-E85F-4236-B17D-E89114BAD74A}"/>
              </a:ext>
            </a:extLst>
          </p:cNvPr>
          <p:cNvSpPr/>
          <p:nvPr/>
        </p:nvSpPr>
        <p:spPr>
          <a:xfrm>
            <a:off x="7370887" y="6218681"/>
            <a:ext cx="1119065" cy="180087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63945" y="575503"/>
            <a:ext cx="3299514" cy="994306"/>
          </a:xfrm>
          <a:solidFill>
            <a:srgbClr val="689429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Teenager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67C5C-1605-40EF-B4E8-16A0977C9B6A}"/>
              </a:ext>
            </a:extLst>
          </p:cNvPr>
          <p:cNvGrpSpPr/>
          <p:nvPr/>
        </p:nvGrpSpPr>
        <p:grpSpPr>
          <a:xfrm rot="365864">
            <a:off x="752109" y="2028946"/>
            <a:ext cx="3158528" cy="3241466"/>
            <a:chOff x="5081954" y="1820006"/>
            <a:chExt cx="3041406" cy="31212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A221A1-99FC-46A4-93E6-54DE6D47E506}"/>
                </a:ext>
              </a:extLst>
            </p:cNvPr>
            <p:cNvSpPr/>
            <p:nvPr/>
          </p:nvSpPr>
          <p:spPr>
            <a:xfrm>
              <a:off x="5081954" y="1820006"/>
              <a:ext cx="3041406" cy="3121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C2122F-5B7D-4E1A-8DE7-FFCAAE56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4" r="17854"/>
            <a:stretch/>
          </p:blipFill>
          <p:spPr>
            <a:xfrm>
              <a:off x="5171228" y="1885284"/>
              <a:ext cx="2882156" cy="29886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5796430-B149-4FDD-89B5-98F233FA9691}"/>
              </a:ext>
            </a:extLst>
          </p:cNvPr>
          <p:cNvSpPr/>
          <p:nvPr/>
        </p:nvSpPr>
        <p:spPr>
          <a:xfrm rot="20428790">
            <a:off x="576047" y="1874358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0B8B6F-6E81-4F41-ADE0-0E289013EAC0}"/>
              </a:ext>
            </a:extLst>
          </p:cNvPr>
          <p:cNvGrpSpPr/>
          <p:nvPr/>
        </p:nvGrpSpPr>
        <p:grpSpPr>
          <a:xfrm rot="21402204">
            <a:off x="4421421" y="835084"/>
            <a:ext cx="3675637" cy="2491040"/>
            <a:chOff x="755650" y="2530720"/>
            <a:chExt cx="3816350" cy="25864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656B29-A399-43EA-A8E9-73AB16A095DE}"/>
                </a:ext>
              </a:extLst>
            </p:cNvPr>
            <p:cNvSpPr/>
            <p:nvPr/>
          </p:nvSpPr>
          <p:spPr>
            <a:xfrm>
              <a:off x="755650" y="2530720"/>
              <a:ext cx="3816350" cy="2586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3C01BE-46D7-439A-9696-276276CCE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486" y="2626483"/>
              <a:ext cx="3603306" cy="24022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B9DDB-2A68-4EAC-945C-48F190F5BFDF}"/>
              </a:ext>
            </a:extLst>
          </p:cNvPr>
          <p:cNvSpPr/>
          <p:nvPr/>
        </p:nvSpPr>
        <p:spPr>
          <a:xfrm rot="20428790">
            <a:off x="2937987" y="5211737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EA32B-ADA3-4821-80D3-B09C197CE821}"/>
              </a:ext>
            </a:extLst>
          </p:cNvPr>
          <p:cNvSpPr/>
          <p:nvPr/>
        </p:nvSpPr>
        <p:spPr>
          <a:xfrm rot="19218013">
            <a:off x="7329654" y="2899707"/>
            <a:ext cx="1201530" cy="26034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CE6448-AC2D-4552-AB53-EC2688E474EE}"/>
              </a:ext>
            </a:extLst>
          </p:cNvPr>
          <p:cNvSpPr/>
          <p:nvPr/>
        </p:nvSpPr>
        <p:spPr>
          <a:xfrm rot="19218013">
            <a:off x="3908268" y="956862"/>
            <a:ext cx="1201530" cy="26034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B7759B-B8F3-470E-A95C-F20C170CD669}"/>
              </a:ext>
            </a:extLst>
          </p:cNvPr>
          <p:cNvGrpSpPr/>
          <p:nvPr/>
        </p:nvGrpSpPr>
        <p:grpSpPr>
          <a:xfrm>
            <a:off x="3751403" y="3558076"/>
            <a:ext cx="3305906" cy="2534749"/>
            <a:chOff x="755651" y="2530719"/>
            <a:chExt cx="3455990" cy="26498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CDF03-FA31-4480-AE2F-18476D955BCC}"/>
                </a:ext>
              </a:extLst>
            </p:cNvPr>
            <p:cNvSpPr/>
            <p:nvPr/>
          </p:nvSpPr>
          <p:spPr>
            <a:xfrm>
              <a:off x="755651" y="2530719"/>
              <a:ext cx="3455990" cy="26498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32A31A-BEEE-41C0-88CE-7799127D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073" y="2609670"/>
              <a:ext cx="3293203" cy="24699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5A249B-DF64-4D17-A4B1-CF6C0113F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3055" y="3160108"/>
            <a:ext cx="1133021" cy="32386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82E5C2-3E74-41BA-801F-322C5B52AEA0}"/>
              </a:ext>
            </a:extLst>
          </p:cNvPr>
          <p:cNvSpPr/>
          <p:nvPr/>
        </p:nvSpPr>
        <p:spPr>
          <a:xfrm rot="20428790">
            <a:off x="4845694" y="3449514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0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7556294-E85F-4236-B17D-E89114BAD74A}"/>
              </a:ext>
            </a:extLst>
          </p:cNvPr>
          <p:cNvSpPr/>
          <p:nvPr/>
        </p:nvSpPr>
        <p:spPr>
          <a:xfrm>
            <a:off x="7370887" y="6218681"/>
            <a:ext cx="1119065" cy="180087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63945" y="575503"/>
            <a:ext cx="3299514" cy="994306"/>
          </a:xfrm>
          <a:solidFill>
            <a:srgbClr val="689429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Adult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67C5C-1605-40EF-B4E8-16A0977C9B6A}"/>
              </a:ext>
            </a:extLst>
          </p:cNvPr>
          <p:cNvGrpSpPr/>
          <p:nvPr/>
        </p:nvGrpSpPr>
        <p:grpSpPr>
          <a:xfrm rot="365864">
            <a:off x="752109" y="2028946"/>
            <a:ext cx="3158528" cy="3241466"/>
            <a:chOff x="5081954" y="1820006"/>
            <a:chExt cx="3041406" cy="31212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A221A1-99FC-46A4-93E6-54DE6D47E506}"/>
                </a:ext>
              </a:extLst>
            </p:cNvPr>
            <p:cNvSpPr/>
            <p:nvPr/>
          </p:nvSpPr>
          <p:spPr>
            <a:xfrm>
              <a:off x="5081954" y="1820006"/>
              <a:ext cx="3041406" cy="3121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C2122F-5B7D-4E1A-8DE7-FFCAAE56E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" t="27111" r="-1982" b="3730"/>
            <a:stretch/>
          </p:blipFill>
          <p:spPr>
            <a:xfrm>
              <a:off x="5171228" y="1885284"/>
              <a:ext cx="2882156" cy="29886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5796430-B149-4FDD-89B5-98F233FA9691}"/>
              </a:ext>
            </a:extLst>
          </p:cNvPr>
          <p:cNvSpPr/>
          <p:nvPr/>
        </p:nvSpPr>
        <p:spPr>
          <a:xfrm rot="20428790">
            <a:off x="576047" y="1874358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0B8B6F-6E81-4F41-ADE0-0E289013EAC0}"/>
              </a:ext>
            </a:extLst>
          </p:cNvPr>
          <p:cNvGrpSpPr/>
          <p:nvPr/>
        </p:nvGrpSpPr>
        <p:grpSpPr>
          <a:xfrm rot="21402204">
            <a:off x="4421421" y="835084"/>
            <a:ext cx="3675637" cy="2491040"/>
            <a:chOff x="755650" y="2530720"/>
            <a:chExt cx="3816350" cy="25864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656B29-A399-43EA-A8E9-73AB16A095DE}"/>
                </a:ext>
              </a:extLst>
            </p:cNvPr>
            <p:cNvSpPr/>
            <p:nvPr/>
          </p:nvSpPr>
          <p:spPr>
            <a:xfrm>
              <a:off x="755650" y="2530720"/>
              <a:ext cx="3816350" cy="2586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3C01BE-46D7-439A-9696-276276CCE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651" y="2626483"/>
              <a:ext cx="3602975" cy="24022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B9DDB-2A68-4EAC-945C-48F190F5BFDF}"/>
              </a:ext>
            </a:extLst>
          </p:cNvPr>
          <p:cNvSpPr/>
          <p:nvPr/>
        </p:nvSpPr>
        <p:spPr>
          <a:xfrm rot="20428790">
            <a:off x="2918250" y="5216966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EA32B-ADA3-4821-80D3-B09C197CE821}"/>
              </a:ext>
            </a:extLst>
          </p:cNvPr>
          <p:cNvSpPr/>
          <p:nvPr/>
        </p:nvSpPr>
        <p:spPr>
          <a:xfrm rot="19218013">
            <a:off x="7329654" y="2899707"/>
            <a:ext cx="1201530" cy="26034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CE6448-AC2D-4552-AB53-EC2688E474EE}"/>
              </a:ext>
            </a:extLst>
          </p:cNvPr>
          <p:cNvSpPr/>
          <p:nvPr/>
        </p:nvSpPr>
        <p:spPr>
          <a:xfrm rot="19218013">
            <a:off x="3908268" y="956862"/>
            <a:ext cx="1201530" cy="26034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B7759B-B8F3-470E-A95C-F20C170CD669}"/>
              </a:ext>
            </a:extLst>
          </p:cNvPr>
          <p:cNvGrpSpPr/>
          <p:nvPr/>
        </p:nvGrpSpPr>
        <p:grpSpPr>
          <a:xfrm>
            <a:off x="3598890" y="3573161"/>
            <a:ext cx="3546193" cy="2403993"/>
            <a:chOff x="498271" y="2499156"/>
            <a:chExt cx="3707185" cy="25131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CDF03-FA31-4480-AE2F-18476D955BCC}"/>
                </a:ext>
              </a:extLst>
            </p:cNvPr>
            <p:cNvSpPr/>
            <p:nvPr/>
          </p:nvSpPr>
          <p:spPr>
            <a:xfrm>
              <a:off x="498271" y="2499156"/>
              <a:ext cx="3707185" cy="2513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32A31A-BEEE-41C0-88CE-7799127D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824" y="2574722"/>
              <a:ext cx="3551452" cy="23676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5A249B-DF64-4D17-A4B1-CF6C0113F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4544" y="2596662"/>
            <a:ext cx="1154987" cy="38484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82E5C2-3E74-41BA-801F-322C5B52AEA0}"/>
              </a:ext>
            </a:extLst>
          </p:cNvPr>
          <p:cNvSpPr/>
          <p:nvPr/>
        </p:nvSpPr>
        <p:spPr>
          <a:xfrm rot="20428790">
            <a:off x="4845694" y="3449514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5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7556294-E85F-4236-B17D-E89114BAD74A}"/>
              </a:ext>
            </a:extLst>
          </p:cNvPr>
          <p:cNvSpPr/>
          <p:nvPr/>
        </p:nvSpPr>
        <p:spPr>
          <a:xfrm>
            <a:off x="7315200" y="6183923"/>
            <a:ext cx="932139" cy="26118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-63945" y="575503"/>
            <a:ext cx="3299514" cy="994306"/>
          </a:xfrm>
          <a:solidFill>
            <a:srgbClr val="689429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Elderly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67C5C-1605-40EF-B4E8-16A0977C9B6A}"/>
              </a:ext>
            </a:extLst>
          </p:cNvPr>
          <p:cNvGrpSpPr/>
          <p:nvPr/>
        </p:nvGrpSpPr>
        <p:grpSpPr>
          <a:xfrm rot="365864">
            <a:off x="752109" y="2028946"/>
            <a:ext cx="3158528" cy="3241466"/>
            <a:chOff x="5081954" y="1820006"/>
            <a:chExt cx="3041406" cy="31212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A221A1-99FC-46A4-93E6-54DE6D47E506}"/>
                </a:ext>
              </a:extLst>
            </p:cNvPr>
            <p:cNvSpPr/>
            <p:nvPr/>
          </p:nvSpPr>
          <p:spPr>
            <a:xfrm>
              <a:off x="5081954" y="1820006"/>
              <a:ext cx="3041406" cy="3121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C2122F-5B7D-4E1A-8DE7-FFCAAE56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21" b="15421"/>
            <a:stretch/>
          </p:blipFill>
          <p:spPr>
            <a:xfrm>
              <a:off x="5171228" y="1885284"/>
              <a:ext cx="2882156" cy="29886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5796430-B149-4FDD-89B5-98F233FA9691}"/>
              </a:ext>
            </a:extLst>
          </p:cNvPr>
          <p:cNvSpPr/>
          <p:nvPr/>
        </p:nvSpPr>
        <p:spPr>
          <a:xfrm rot="20428790">
            <a:off x="576047" y="1874358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0B8B6F-6E81-4F41-ADE0-0E289013EAC0}"/>
              </a:ext>
            </a:extLst>
          </p:cNvPr>
          <p:cNvGrpSpPr/>
          <p:nvPr/>
        </p:nvGrpSpPr>
        <p:grpSpPr>
          <a:xfrm rot="21402204">
            <a:off x="4421421" y="835084"/>
            <a:ext cx="3675637" cy="2491040"/>
            <a:chOff x="755650" y="2530720"/>
            <a:chExt cx="3816350" cy="25864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656B29-A399-43EA-A8E9-73AB16A095DE}"/>
                </a:ext>
              </a:extLst>
            </p:cNvPr>
            <p:cNvSpPr/>
            <p:nvPr/>
          </p:nvSpPr>
          <p:spPr>
            <a:xfrm>
              <a:off x="755650" y="2530720"/>
              <a:ext cx="3816350" cy="2586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3C01BE-46D7-439A-9696-276276CCE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486" y="2626483"/>
              <a:ext cx="3603306" cy="24022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B9DDB-2A68-4EAC-945C-48F190F5BFDF}"/>
              </a:ext>
            </a:extLst>
          </p:cNvPr>
          <p:cNvSpPr/>
          <p:nvPr/>
        </p:nvSpPr>
        <p:spPr>
          <a:xfrm rot="20428790">
            <a:off x="2918250" y="5216966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EA32B-ADA3-4821-80D3-B09C197CE821}"/>
              </a:ext>
            </a:extLst>
          </p:cNvPr>
          <p:cNvSpPr/>
          <p:nvPr/>
        </p:nvSpPr>
        <p:spPr>
          <a:xfrm rot="19218013">
            <a:off x="7329654" y="2899707"/>
            <a:ext cx="1201530" cy="26034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CE6448-AC2D-4552-AB53-EC2688E474EE}"/>
              </a:ext>
            </a:extLst>
          </p:cNvPr>
          <p:cNvSpPr/>
          <p:nvPr/>
        </p:nvSpPr>
        <p:spPr>
          <a:xfrm rot="19218013">
            <a:off x="3908268" y="956862"/>
            <a:ext cx="1201530" cy="260349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B7759B-B8F3-470E-A95C-F20C170CD669}"/>
              </a:ext>
            </a:extLst>
          </p:cNvPr>
          <p:cNvGrpSpPr/>
          <p:nvPr/>
        </p:nvGrpSpPr>
        <p:grpSpPr>
          <a:xfrm>
            <a:off x="4457983" y="3558076"/>
            <a:ext cx="2393634" cy="2534749"/>
            <a:chOff x="932416" y="2530719"/>
            <a:chExt cx="2502302" cy="26498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8CDF03-FA31-4480-AE2F-18476D955BCC}"/>
                </a:ext>
              </a:extLst>
            </p:cNvPr>
            <p:cNvSpPr/>
            <p:nvPr/>
          </p:nvSpPr>
          <p:spPr>
            <a:xfrm>
              <a:off x="932416" y="2530719"/>
              <a:ext cx="2502302" cy="26498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32A31A-BEEE-41C0-88CE-7799127DB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89" b="10378"/>
            <a:stretch/>
          </p:blipFill>
          <p:spPr>
            <a:xfrm>
              <a:off x="1028068" y="2613634"/>
              <a:ext cx="2320898" cy="24995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5A249B-DF64-4D17-A4B1-CF6C0113F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5199" y="2850522"/>
            <a:ext cx="1047663" cy="35945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82E5C2-3E74-41BA-801F-322C5B52AEA0}"/>
              </a:ext>
            </a:extLst>
          </p:cNvPr>
          <p:cNvSpPr/>
          <p:nvPr/>
        </p:nvSpPr>
        <p:spPr>
          <a:xfrm rot="20428790">
            <a:off x="4845694" y="3449514"/>
            <a:ext cx="1292255" cy="280007"/>
          </a:xfrm>
          <a:prstGeom prst="rect">
            <a:avLst/>
          </a:prstGeom>
          <a:solidFill>
            <a:srgbClr val="CFE0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85E50FD7-71C3-7979-CAE4-53CAF326CF3A}"/>
              </a:ext>
            </a:extLst>
          </p:cNvPr>
          <p:cNvSpPr/>
          <p:nvPr/>
        </p:nvSpPr>
        <p:spPr>
          <a:xfrm>
            <a:off x="0" y="5693790"/>
            <a:ext cx="1395167" cy="1164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100</TotalTime>
  <Words>6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Twinkl</vt:lpstr>
      <vt:lpstr>Arial</vt:lpstr>
      <vt:lpstr>Office Theme</vt:lpstr>
      <vt:lpstr>PowerPoint Presentation</vt:lpstr>
      <vt:lpstr>Baby</vt:lpstr>
      <vt:lpstr>Toddler</vt:lpstr>
      <vt:lpstr>Child</vt:lpstr>
      <vt:lpstr>Teenager</vt:lpstr>
      <vt:lpstr>Adult</vt:lpstr>
      <vt:lpstr>Elderly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Laura Buckland</dc:creator>
  <cp:lastModifiedBy>Toby Nicholls</cp:lastModifiedBy>
  <cp:revision>16</cp:revision>
  <dcterms:created xsi:type="dcterms:W3CDTF">2021-04-26T10:18:58Z</dcterms:created>
  <dcterms:modified xsi:type="dcterms:W3CDTF">2023-09-28T09:55:41Z</dcterms:modified>
</cp:coreProperties>
</file>